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957" r:id="rId2"/>
    <p:sldId id="958" r:id="rId3"/>
    <p:sldId id="959" r:id="rId4"/>
    <p:sldId id="977" r:id="rId5"/>
    <p:sldId id="978" r:id="rId6"/>
    <p:sldId id="259" r:id="rId7"/>
    <p:sldId id="271" r:id="rId8"/>
    <p:sldId id="270" r:id="rId9"/>
    <p:sldId id="261" r:id="rId10"/>
    <p:sldId id="272" r:id="rId11"/>
    <p:sldId id="979" r:id="rId12"/>
    <p:sldId id="980" r:id="rId13"/>
    <p:sldId id="981" r:id="rId14"/>
    <p:sldId id="262" r:id="rId15"/>
    <p:sldId id="274" r:id="rId16"/>
    <p:sldId id="982" r:id="rId17"/>
    <p:sldId id="275" r:id="rId18"/>
    <p:sldId id="268" r:id="rId19"/>
    <p:sldId id="983" r:id="rId20"/>
    <p:sldId id="984" r:id="rId21"/>
    <p:sldId id="277" r:id="rId22"/>
    <p:sldId id="269" r:id="rId2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1062" y="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C8827-452B-4247-88AE-554DD7A41F12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E38EC-F482-47AC-B3FA-D9D95E92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39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E38EC-F482-47AC-B3FA-D9D95E922B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99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E38EC-F482-47AC-B3FA-D9D95E922B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22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E38EC-F482-47AC-B3FA-D9D95E922B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26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E38EC-F482-47AC-B3FA-D9D95E922B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20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8DD02-7656-BF1D-18A5-4C09042BB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FB0771-3A0D-AB84-8C91-94D6FDBB37F3}"/>
              </a:ext>
            </a:extLst>
          </p:cNvPr>
          <p:cNvSpPr txBox="1"/>
          <p:nvPr/>
        </p:nvSpPr>
        <p:spPr>
          <a:xfrm>
            <a:off x="1193800" y="1761006"/>
            <a:ext cx="13868400" cy="562198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US" sz="3000" baseline="30000" dirty="0"/>
              <a:t>25 </a:t>
            </a:r>
            <a:r>
              <a:rPr lang="en-US" sz="3000" dirty="0"/>
              <a:t>Now about virgins: I have no command from the Lord, but I give a judgment as one who by the Lord’s mercy is trustworthy. </a:t>
            </a:r>
            <a:r>
              <a:rPr lang="en-US" sz="3000" baseline="30000" dirty="0"/>
              <a:t>26 </a:t>
            </a:r>
            <a:r>
              <a:rPr lang="en-US" sz="3000" dirty="0"/>
              <a:t>Because of the present crisis, I think that it is good for a man to remain as he is. </a:t>
            </a:r>
            <a:r>
              <a:rPr lang="en-US" sz="3000" baseline="30000" dirty="0"/>
              <a:t>27 </a:t>
            </a:r>
            <a:r>
              <a:rPr lang="en-US" sz="3000" dirty="0"/>
              <a:t>Are you pledged to a woman? Do not seek to be released. Are you free from such a commitment? Do not look for a wife. </a:t>
            </a:r>
            <a:r>
              <a:rPr lang="en-US" sz="3000" baseline="30000" dirty="0"/>
              <a:t>28 </a:t>
            </a:r>
            <a:r>
              <a:rPr lang="en-US" sz="3000" dirty="0"/>
              <a:t>But if you do marry, you have not sinned; and if a virgin marries, she has not sinned. But those who marry will face many troubles in this life, and I want to spare you this.</a:t>
            </a:r>
          </a:p>
          <a:p>
            <a:r>
              <a:rPr lang="en-US" sz="3000" baseline="30000" dirty="0"/>
              <a:t>29 </a:t>
            </a:r>
            <a:r>
              <a:rPr lang="en-US" sz="3000" dirty="0"/>
              <a:t>What I mean, brothers and sisters, is that the time is short. From now on those who have wives should live as if they do not; </a:t>
            </a:r>
            <a:r>
              <a:rPr lang="en-US" sz="3000" baseline="30000" dirty="0"/>
              <a:t>30 </a:t>
            </a:r>
            <a:r>
              <a:rPr lang="en-US" sz="3000" dirty="0"/>
              <a:t>those who mourn, as if they did not; those who are happy, as if they were not; those who buy something, as if it were not theirs to keep; </a:t>
            </a:r>
            <a:r>
              <a:rPr lang="en-US" sz="3000" baseline="30000" dirty="0"/>
              <a:t>31 </a:t>
            </a:r>
            <a:r>
              <a:rPr lang="en-US" sz="3000" dirty="0"/>
              <a:t>those who use the things of the world, as if not engrossed in them. For this world in its present form is passing away.</a:t>
            </a:r>
          </a:p>
          <a:p>
            <a:endParaRPr lang="en-US" sz="2933" dirty="0"/>
          </a:p>
        </p:txBody>
      </p:sp>
    </p:spTree>
    <p:extLst>
      <p:ext uri="{BB962C8B-B14F-4D97-AF65-F5344CB8AC3E}">
        <p14:creationId xmlns:p14="http://schemas.microsoft.com/office/powerpoint/2010/main" val="806777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768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62B80-7443-735D-E1CA-5240DD05F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B2188D-D963-AE11-B546-EE3EEFA476F5}"/>
              </a:ext>
            </a:extLst>
          </p:cNvPr>
          <p:cNvSpPr txBox="1"/>
          <p:nvPr/>
        </p:nvSpPr>
        <p:spPr>
          <a:xfrm>
            <a:off x="2572364" y="2286000"/>
            <a:ext cx="11111271" cy="1440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buSzPts val="1200"/>
            </a:pPr>
            <a:r>
              <a:rPr lang="en-US" sz="3200" b="1" kern="1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Corinthians 4:18</a:t>
            </a:r>
          </a:p>
          <a:p>
            <a:pPr algn="ctr"/>
            <a:r>
              <a:rPr lang="en-US" sz="2667" kern="100" dirty="0">
                <a:latin typeface="Verdana" panose="020B0604030504040204" pitchFamily="34" charset="0"/>
                <a:cs typeface="Times New Roman" panose="02020603050405020304" pitchFamily="18" charset="0"/>
              </a:rPr>
              <a:t>we fix our eyes not on what is seen, but on what is unseen. Because what is seen is temporary. What is unseen is eternal.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8312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EBB7F-DF7F-1EC9-3265-D3BAE82D1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D5A36E-0A27-EC66-6FD1-EDD4CDB8A554}"/>
              </a:ext>
            </a:extLst>
          </p:cNvPr>
          <p:cNvSpPr txBox="1"/>
          <p:nvPr/>
        </p:nvSpPr>
        <p:spPr>
          <a:xfrm>
            <a:off x="2572364" y="2286000"/>
            <a:ext cx="11111271" cy="1440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buSzPts val="1200"/>
            </a:pPr>
            <a:r>
              <a:rPr lang="en-US" sz="3200" b="1" kern="1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Psalm 24:1</a:t>
            </a:r>
          </a:p>
          <a:p>
            <a:pPr algn="ctr"/>
            <a:r>
              <a:rPr lang="en-US" sz="2667" kern="100" dirty="0">
                <a:latin typeface="Verdana" panose="020B0604030504040204" pitchFamily="34" charset="0"/>
                <a:cs typeface="Times New Roman" panose="02020603050405020304" pitchFamily="18" charset="0"/>
              </a:rPr>
              <a:t>The earth is the Lord's, and everything in it, the world and all who live in it.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60961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1936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07"/>
          <a:stretch>
            <a:fillRect/>
          </a:stretch>
        </p:blipFill>
        <p:spPr>
          <a:xfrm>
            <a:off x="770182" y="565773"/>
            <a:ext cx="14715635" cy="7825971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1936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01" b="3106"/>
          <a:stretch>
            <a:fillRect/>
          </a:stretch>
        </p:blipFill>
        <p:spPr>
          <a:xfrm>
            <a:off x="770182" y="565773"/>
            <a:ext cx="14715635" cy="7825971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BF4CD-C477-036C-C372-158B24DF4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CC23C0-86ED-30B4-9008-71679602C9C6}"/>
              </a:ext>
            </a:extLst>
          </p:cNvPr>
          <p:cNvSpPr txBox="1"/>
          <p:nvPr/>
        </p:nvSpPr>
        <p:spPr>
          <a:xfrm>
            <a:off x="2572364" y="2286000"/>
            <a:ext cx="11111271" cy="1029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buSzPts val="1200"/>
            </a:pPr>
            <a:r>
              <a:rPr lang="en-US" sz="3200" b="1" kern="1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Colossians 3:3</a:t>
            </a:r>
          </a:p>
          <a:p>
            <a:pPr algn="ctr"/>
            <a:r>
              <a:rPr lang="en-US" sz="2667" kern="100" dirty="0">
                <a:latin typeface="Verdana" panose="020B0604030504040204" pitchFamily="34" charset="0"/>
                <a:cs typeface="Times New Roman" panose="02020603050405020304" pitchFamily="18" charset="0"/>
              </a:rPr>
              <a:t>For you died, and your life is now hidden with Christ in God.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9742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78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  <p:pic>
        <p:nvPicPr>
          <p:cNvPr id="6" name="Picture 5" descr="The Journals of Jim Elliot, Missionary, Martyr, Man of God&#10;&#10;AI-generated content may be incorrect.">
            <a:extLst>
              <a:ext uri="{FF2B5EF4-FFF2-40B4-BE49-F238E27FC236}">
                <a16:creationId xmlns:a16="http://schemas.microsoft.com/office/drawing/2014/main" id="{D78D6F30-62F9-6EAA-F9F8-54D573775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00" y="5715000"/>
            <a:ext cx="2047875" cy="31527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6000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665021" y="4330669"/>
            <a:ext cx="7585223" cy="255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796" r="66588" b="2645"/>
          <a:stretch>
            <a:fillRect/>
          </a:stretch>
        </p:blipFill>
        <p:spPr>
          <a:xfrm>
            <a:off x="778208" y="665648"/>
            <a:ext cx="4911392" cy="75852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B35138-F5D9-07CF-A303-69EF722D2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4FC49E8-B2FC-653B-9812-25B6B9113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6000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2FF22E-D2D0-291B-B042-B0B87E2FE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665021" y="4330669"/>
            <a:ext cx="7585223" cy="255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E6FB331-5995-B998-C3EC-2E79290A47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96" r="33412" b="2645"/>
          <a:stretch>
            <a:fillRect/>
          </a:stretch>
        </p:blipFill>
        <p:spPr>
          <a:xfrm>
            <a:off x="778208" y="665648"/>
            <a:ext cx="9788192" cy="758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5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028" b="8809"/>
          <a:stretch>
            <a:fillRect/>
          </a:stretch>
        </p:blipFill>
        <p:spPr>
          <a:xfrm>
            <a:off x="20" y="10"/>
            <a:ext cx="16255573" cy="7808444"/>
          </a:xfrm>
          <a:custGeom>
            <a:avLst/>
            <a:gdLst/>
            <a:ahLst/>
            <a:cxnLst/>
            <a:rect l="l" t="t" r="r" b="b"/>
            <a:pathLst>
              <a:path w="12191695" h="5856341">
                <a:moveTo>
                  <a:pt x="0" y="0"/>
                </a:moveTo>
                <a:lnTo>
                  <a:pt x="12191695" y="0"/>
                </a:lnTo>
                <a:lnTo>
                  <a:pt x="12191695" y="243849"/>
                </a:lnTo>
                <a:lnTo>
                  <a:pt x="12191695" y="505121"/>
                </a:lnTo>
                <a:lnTo>
                  <a:pt x="12191695" y="723207"/>
                </a:lnTo>
                <a:lnTo>
                  <a:pt x="12191695" y="755828"/>
                </a:lnTo>
                <a:lnTo>
                  <a:pt x="12191695" y="1411868"/>
                </a:lnTo>
                <a:lnTo>
                  <a:pt x="12191695" y="1421034"/>
                </a:lnTo>
                <a:lnTo>
                  <a:pt x="12191695" y="1515206"/>
                </a:lnTo>
                <a:lnTo>
                  <a:pt x="12191695" y="2636151"/>
                </a:lnTo>
                <a:lnTo>
                  <a:pt x="12191695" y="4637890"/>
                </a:lnTo>
                <a:lnTo>
                  <a:pt x="12165034" y="4654499"/>
                </a:lnTo>
                <a:cubicBezTo>
                  <a:pt x="10850144" y="5425621"/>
                  <a:pt x="8470558" y="5856341"/>
                  <a:pt x="5753358" y="5856341"/>
                </a:cubicBezTo>
                <a:cubicBezTo>
                  <a:pt x="3357905" y="5856341"/>
                  <a:pt x="2231342" y="5159120"/>
                  <a:pt x="858976" y="4449211"/>
                </a:cubicBezTo>
                <a:cubicBezTo>
                  <a:pt x="609057" y="4319934"/>
                  <a:pt x="364243" y="4191839"/>
                  <a:pt x="137598" y="4061349"/>
                </a:cubicBezTo>
                <a:lnTo>
                  <a:pt x="0" y="3977450"/>
                </a:lnTo>
                <a:lnTo>
                  <a:pt x="0" y="2636151"/>
                </a:lnTo>
                <a:lnTo>
                  <a:pt x="0" y="1421034"/>
                </a:lnTo>
                <a:lnTo>
                  <a:pt x="0" y="1411868"/>
                </a:lnTo>
                <a:lnTo>
                  <a:pt x="0" y="1283685"/>
                </a:lnTo>
                <a:lnTo>
                  <a:pt x="0" y="755828"/>
                </a:lnTo>
                <a:lnTo>
                  <a:pt x="0" y="723207"/>
                </a:lnTo>
                <a:lnTo>
                  <a:pt x="0" y="505121"/>
                </a:lnTo>
                <a:lnTo>
                  <a:pt x="0" y="243849"/>
                </a:ln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85F553D-483A-4D93-B429-9C1258836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71591" y="-1775549"/>
            <a:ext cx="2912412" cy="16255593"/>
          </a:xfrm>
          <a:custGeom>
            <a:avLst/>
            <a:gdLst>
              <a:gd name="connsiteX0" fmla="*/ 0 w 2184309"/>
              <a:gd name="connsiteY0" fmla="*/ 12191695 h 12191695"/>
              <a:gd name="connsiteX1" fmla="*/ 0 w 2184309"/>
              <a:gd name="connsiteY1" fmla="*/ 12191693 h 12191695"/>
              <a:gd name="connsiteX2" fmla="*/ 210774 w 2184309"/>
              <a:gd name="connsiteY2" fmla="*/ 12191693 h 12191695"/>
              <a:gd name="connsiteX3" fmla="*/ 292677 w 2184309"/>
              <a:gd name="connsiteY3" fmla="*/ 12054095 h 12191695"/>
              <a:gd name="connsiteX4" fmla="*/ 671310 w 2184309"/>
              <a:gd name="connsiteY4" fmla="*/ 11332717 h 12191695"/>
              <a:gd name="connsiteX5" fmla="*/ 2044957 w 2184309"/>
              <a:gd name="connsiteY5" fmla="*/ 6438336 h 12191695"/>
              <a:gd name="connsiteX6" fmla="*/ 871713 w 2184309"/>
              <a:gd name="connsiteY6" fmla="*/ 26659 h 12191695"/>
              <a:gd name="connsiteX7" fmla="*/ 855500 w 2184309"/>
              <a:gd name="connsiteY7" fmla="*/ 0 h 12191695"/>
              <a:gd name="connsiteX8" fmla="*/ 965858 w 2184309"/>
              <a:gd name="connsiteY8" fmla="*/ 0 h 12191695"/>
              <a:gd name="connsiteX9" fmla="*/ 982467 w 2184309"/>
              <a:gd name="connsiteY9" fmla="*/ 26661 h 12191695"/>
              <a:gd name="connsiteX10" fmla="*/ 2184309 w 2184309"/>
              <a:gd name="connsiteY10" fmla="*/ 6438338 h 12191695"/>
              <a:gd name="connsiteX11" fmla="*/ 777179 w 2184309"/>
              <a:gd name="connsiteY11" fmla="*/ 11332719 h 12191695"/>
              <a:gd name="connsiteX12" fmla="*/ 389317 w 2184309"/>
              <a:gd name="connsiteY12" fmla="*/ 12054097 h 12191695"/>
              <a:gd name="connsiteX13" fmla="*/ 305418 w 2184309"/>
              <a:gd name="connsiteY1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84309" h="12191695">
                <a:moveTo>
                  <a:pt x="0" y="12191695"/>
                </a:moveTo>
                <a:lnTo>
                  <a:pt x="0" y="12191693"/>
                </a:lnTo>
                <a:lnTo>
                  <a:pt x="210774" y="12191693"/>
                </a:lnTo>
                <a:lnTo>
                  <a:pt x="292677" y="12054095"/>
                </a:lnTo>
                <a:cubicBezTo>
                  <a:pt x="420062" y="11827450"/>
                  <a:pt x="545109" y="11582636"/>
                  <a:pt x="671310" y="11332717"/>
                </a:cubicBezTo>
                <a:cubicBezTo>
                  <a:pt x="1364326" y="9960351"/>
                  <a:pt x="2044957" y="8833788"/>
                  <a:pt x="2044957" y="6438336"/>
                </a:cubicBezTo>
                <a:cubicBezTo>
                  <a:pt x="2044957" y="3721135"/>
                  <a:pt x="1624486" y="1341549"/>
                  <a:pt x="871713" y="26659"/>
                </a:cubicBezTo>
                <a:lnTo>
                  <a:pt x="855500" y="0"/>
                </a:lnTo>
                <a:lnTo>
                  <a:pt x="965858" y="0"/>
                </a:lnTo>
                <a:lnTo>
                  <a:pt x="982467" y="26661"/>
                </a:lnTo>
                <a:cubicBezTo>
                  <a:pt x="1753589" y="1341551"/>
                  <a:pt x="2184309" y="3721137"/>
                  <a:pt x="2184309" y="6438338"/>
                </a:cubicBezTo>
                <a:cubicBezTo>
                  <a:pt x="2184309" y="8833790"/>
                  <a:pt x="1487088" y="9960353"/>
                  <a:pt x="777179" y="11332719"/>
                </a:cubicBezTo>
                <a:cubicBezTo>
                  <a:pt x="647902" y="11582638"/>
                  <a:pt x="519807" y="11827452"/>
                  <a:pt x="389317" y="12054097"/>
                </a:cubicBezTo>
                <a:lnTo>
                  <a:pt x="305418" y="1219169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61703" y="-1128469"/>
            <a:ext cx="2532184" cy="16255593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58344" y="-1345332"/>
            <a:ext cx="2538901" cy="16255593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CAD469-2A9B-3701-CFC3-93EA1DA78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16CFD0A-548B-439A-E6F9-07CF8E5F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6000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0BD973-BEA6-CB4D-5F10-01545D40E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665021" y="4330669"/>
            <a:ext cx="7585223" cy="255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61EF714-02BC-C149-1F36-861A60BA3A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96" b="2645"/>
          <a:stretch>
            <a:fillRect/>
          </a:stretch>
        </p:blipFill>
        <p:spPr>
          <a:xfrm>
            <a:off x="778208" y="665648"/>
            <a:ext cx="14699582" cy="758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86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3781"/>
          <a:stretch>
            <a:fillRect/>
          </a:stretch>
        </p:blipFill>
        <p:spPr>
          <a:xfrm>
            <a:off x="0" y="17416"/>
            <a:ext cx="16256000" cy="912658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F2A46FC-A8BE-4771-BE51-D9123E918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6816"/>
            <a:ext cx="16251936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200" b="3974"/>
          <a:stretch>
            <a:fillRect/>
          </a:stretch>
        </p:blipFill>
        <p:spPr>
          <a:xfrm>
            <a:off x="819021" y="855250"/>
            <a:ext cx="14613893" cy="7399867"/>
          </a:xfrm>
          <a:custGeom>
            <a:avLst/>
            <a:gdLst/>
            <a:ahLst/>
            <a:cxnLst/>
            <a:rect l="l" t="t" r="r" b="b"/>
            <a:pathLst>
              <a:path w="10485104" h="5523506">
                <a:moveTo>
                  <a:pt x="5949681" y="536"/>
                </a:moveTo>
                <a:cubicBezTo>
                  <a:pt x="6074035" y="-2131"/>
                  <a:pt x="6198411" y="5173"/>
                  <a:pt x="6321822" y="22405"/>
                </a:cubicBezTo>
                <a:cubicBezTo>
                  <a:pt x="6498937" y="51493"/>
                  <a:pt x="6677824" y="73364"/>
                  <a:pt x="6857694" y="55210"/>
                </a:cubicBezTo>
                <a:cubicBezTo>
                  <a:pt x="6981675" y="42526"/>
                  <a:pt x="7105459" y="35089"/>
                  <a:pt x="7230031" y="35528"/>
                </a:cubicBezTo>
                <a:cubicBezTo>
                  <a:pt x="7516370" y="35528"/>
                  <a:pt x="7802902" y="38152"/>
                  <a:pt x="8089242" y="32684"/>
                </a:cubicBezTo>
                <a:cubicBezTo>
                  <a:pt x="8344090" y="27873"/>
                  <a:pt x="8597956" y="17377"/>
                  <a:pt x="8853003" y="43837"/>
                </a:cubicBezTo>
                <a:cubicBezTo>
                  <a:pt x="9229472" y="82767"/>
                  <a:pt x="9607909" y="70300"/>
                  <a:pt x="9985559" y="65708"/>
                </a:cubicBezTo>
                <a:cubicBezTo>
                  <a:pt x="10083101" y="64320"/>
                  <a:pt x="10180599" y="61132"/>
                  <a:pt x="10278047" y="56140"/>
                </a:cubicBezTo>
                <a:lnTo>
                  <a:pt x="10449151" y="44199"/>
                </a:lnTo>
                <a:lnTo>
                  <a:pt x="10468533" y="198724"/>
                </a:lnTo>
                <a:cubicBezTo>
                  <a:pt x="10475933" y="234109"/>
                  <a:pt x="10480462" y="270161"/>
                  <a:pt x="10482057" y="306442"/>
                </a:cubicBezTo>
                <a:cubicBezTo>
                  <a:pt x="10492136" y="438884"/>
                  <a:pt x="10475168" y="569479"/>
                  <a:pt x="10461007" y="700359"/>
                </a:cubicBezTo>
                <a:cubicBezTo>
                  <a:pt x="10451566" y="783776"/>
                  <a:pt x="10437150" y="868045"/>
                  <a:pt x="10461007" y="950608"/>
                </a:cubicBezTo>
                <a:cubicBezTo>
                  <a:pt x="10477350" y="1008147"/>
                  <a:pt x="10480985" y="1069224"/>
                  <a:pt x="10471595" y="1128666"/>
                </a:cubicBezTo>
                <a:cubicBezTo>
                  <a:pt x="10455763" y="1234166"/>
                  <a:pt x="10452459" y="1341527"/>
                  <a:pt x="10461772" y="1447979"/>
                </a:cubicBezTo>
                <a:cubicBezTo>
                  <a:pt x="10467921" y="1518165"/>
                  <a:pt x="10466977" y="1588906"/>
                  <a:pt x="10458965" y="1658865"/>
                </a:cubicBezTo>
                <a:cubicBezTo>
                  <a:pt x="10448377" y="1752939"/>
                  <a:pt x="10431919" y="1848719"/>
                  <a:pt x="10451949" y="1943076"/>
                </a:cubicBezTo>
                <a:cubicBezTo>
                  <a:pt x="10483843" y="2092999"/>
                  <a:pt x="10477464" y="2242779"/>
                  <a:pt x="10464706" y="2393837"/>
                </a:cubicBezTo>
                <a:cubicBezTo>
                  <a:pt x="10455138" y="2506243"/>
                  <a:pt x="10444549" y="2619928"/>
                  <a:pt x="10463686" y="2733613"/>
                </a:cubicBezTo>
                <a:cubicBezTo>
                  <a:pt x="10471914" y="2786362"/>
                  <a:pt x="10471914" y="2840306"/>
                  <a:pt x="10463686" y="2893056"/>
                </a:cubicBezTo>
                <a:cubicBezTo>
                  <a:pt x="10453735" y="2964109"/>
                  <a:pt x="10444294" y="3034452"/>
                  <a:pt x="10457052" y="3106215"/>
                </a:cubicBezTo>
                <a:cubicBezTo>
                  <a:pt x="10462665" y="3137479"/>
                  <a:pt x="10466875" y="3169026"/>
                  <a:pt x="10469810" y="3200574"/>
                </a:cubicBezTo>
                <a:cubicBezTo>
                  <a:pt x="10475653" y="3281119"/>
                  <a:pt x="10473561" y="3362120"/>
                  <a:pt x="10463559" y="3442154"/>
                </a:cubicBezTo>
                <a:cubicBezTo>
                  <a:pt x="10453990" y="3535091"/>
                  <a:pt x="10469554" y="3628597"/>
                  <a:pt x="10456797" y="3721250"/>
                </a:cubicBezTo>
                <a:cubicBezTo>
                  <a:pt x="10447738" y="3795870"/>
                  <a:pt x="10447394" y="3871485"/>
                  <a:pt x="10455776" y="3946204"/>
                </a:cubicBezTo>
                <a:cubicBezTo>
                  <a:pt x="10470855" y="4087457"/>
                  <a:pt x="10469912" y="4230260"/>
                  <a:pt x="10452970" y="4371244"/>
                </a:cubicBezTo>
                <a:cubicBezTo>
                  <a:pt x="10442508" y="4453523"/>
                  <a:pt x="10436512" y="4538218"/>
                  <a:pt x="10455266" y="4618934"/>
                </a:cubicBezTo>
                <a:cubicBezTo>
                  <a:pt x="10499408" y="4808646"/>
                  <a:pt x="10473637" y="4998642"/>
                  <a:pt x="10455266" y="5187359"/>
                </a:cubicBezTo>
                <a:cubicBezTo>
                  <a:pt x="10444103" y="5288708"/>
                  <a:pt x="10443847" y="5391181"/>
                  <a:pt x="10454500" y="5492602"/>
                </a:cubicBezTo>
                <a:lnTo>
                  <a:pt x="10454510" y="5492731"/>
                </a:lnTo>
                <a:lnTo>
                  <a:pt x="10414967" y="5491139"/>
                </a:lnTo>
                <a:cubicBezTo>
                  <a:pt x="10117611" y="5495732"/>
                  <a:pt x="9820450" y="5526349"/>
                  <a:pt x="9523092" y="5507105"/>
                </a:cubicBezTo>
                <a:cubicBezTo>
                  <a:pt x="9272964" y="5490920"/>
                  <a:pt x="9023034" y="5477142"/>
                  <a:pt x="8772711" y="5490483"/>
                </a:cubicBezTo>
                <a:cubicBezTo>
                  <a:pt x="8636774" y="5499549"/>
                  <a:pt x="8500636" y="5503107"/>
                  <a:pt x="8364561" y="5501172"/>
                </a:cubicBezTo>
                <a:lnTo>
                  <a:pt x="8196562" y="5491993"/>
                </a:lnTo>
                <a:lnTo>
                  <a:pt x="8077075" y="5475562"/>
                </a:lnTo>
                <a:lnTo>
                  <a:pt x="7915670" y="5468917"/>
                </a:lnTo>
                <a:lnTo>
                  <a:pt x="7914092" y="5467957"/>
                </a:lnTo>
                <a:lnTo>
                  <a:pt x="7894412" y="5467957"/>
                </a:lnTo>
                <a:lnTo>
                  <a:pt x="7892834" y="5468758"/>
                </a:lnTo>
                <a:lnTo>
                  <a:pt x="7727602" y="5475562"/>
                </a:lnTo>
                <a:lnTo>
                  <a:pt x="7690606" y="5480649"/>
                </a:lnTo>
                <a:lnTo>
                  <a:pt x="7624212" y="5484579"/>
                </a:lnTo>
                <a:cubicBezTo>
                  <a:pt x="7434738" y="5508001"/>
                  <a:pt x="7243868" y="5514147"/>
                  <a:pt x="7053506" y="5502949"/>
                </a:cubicBezTo>
                <a:cubicBezTo>
                  <a:pt x="6777009" y="5485453"/>
                  <a:pt x="6500117" y="5474737"/>
                  <a:pt x="6223029" y="5498574"/>
                </a:cubicBezTo>
                <a:cubicBezTo>
                  <a:pt x="6065592" y="5511916"/>
                  <a:pt x="5908157" y="5526131"/>
                  <a:pt x="5750720" y="5507761"/>
                </a:cubicBezTo>
                <a:cubicBezTo>
                  <a:pt x="5616170" y="5490965"/>
                  <a:pt x="5480520" y="5488253"/>
                  <a:pt x="5345518" y="5499668"/>
                </a:cubicBezTo>
                <a:cubicBezTo>
                  <a:pt x="5197844" y="5511040"/>
                  <a:pt x="5049616" y="5511040"/>
                  <a:pt x="4901942" y="5499668"/>
                </a:cubicBezTo>
                <a:cubicBezTo>
                  <a:pt x="4760445" y="5490920"/>
                  <a:pt x="4618556" y="5476268"/>
                  <a:pt x="4477454" y="5492013"/>
                </a:cubicBezTo>
                <a:cubicBezTo>
                  <a:pt x="4279085" y="5513884"/>
                  <a:pt x="4081305" y="5506667"/>
                  <a:pt x="3883329" y="5493326"/>
                </a:cubicBezTo>
                <a:cubicBezTo>
                  <a:pt x="3719792" y="5482391"/>
                  <a:pt x="3555664" y="5466425"/>
                  <a:pt x="3392914" y="5492233"/>
                </a:cubicBezTo>
                <a:cubicBezTo>
                  <a:pt x="3175771" y="5523222"/>
                  <a:pt x="2956480" y="5531206"/>
                  <a:pt x="2737979" y="5516072"/>
                </a:cubicBezTo>
                <a:cubicBezTo>
                  <a:pt x="2289680" y="5492670"/>
                  <a:pt x="1840986" y="5498574"/>
                  <a:pt x="1392489" y="5480641"/>
                </a:cubicBezTo>
                <a:cubicBezTo>
                  <a:pt x="1244499" y="5474519"/>
                  <a:pt x="1097296" y="5507322"/>
                  <a:pt x="949699" y="5509072"/>
                </a:cubicBezTo>
                <a:cubicBezTo>
                  <a:pt x="684469" y="5512352"/>
                  <a:pt x="418241" y="5493120"/>
                  <a:pt x="151598" y="5492249"/>
                </a:cubicBezTo>
                <a:lnTo>
                  <a:pt x="1415" y="5496057"/>
                </a:lnTo>
                <a:lnTo>
                  <a:pt x="3772" y="5431261"/>
                </a:lnTo>
                <a:cubicBezTo>
                  <a:pt x="7163" y="5398149"/>
                  <a:pt x="12808" y="5364994"/>
                  <a:pt x="20909" y="5331792"/>
                </a:cubicBezTo>
                <a:cubicBezTo>
                  <a:pt x="51502" y="5208362"/>
                  <a:pt x="50009" y="5079152"/>
                  <a:pt x="16572" y="4956462"/>
                </a:cubicBezTo>
                <a:cubicBezTo>
                  <a:pt x="9172" y="4924695"/>
                  <a:pt x="4643" y="4892329"/>
                  <a:pt x="3048" y="4859758"/>
                </a:cubicBezTo>
                <a:cubicBezTo>
                  <a:pt x="-7031" y="4740857"/>
                  <a:pt x="9937" y="4623614"/>
                  <a:pt x="24098" y="4506116"/>
                </a:cubicBezTo>
                <a:cubicBezTo>
                  <a:pt x="33539" y="4431228"/>
                  <a:pt x="47955" y="4355575"/>
                  <a:pt x="24098" y="4281453"/>
                </a:cubicBezTo>
                <a:cubicBezTo>
                  <a:pt x="7755" y="4229797"/>
                  <a:pt x="4120" y="4174965"/>
                  <a:pt x="13510" y="4121600"/>
                </a:cubicBezTo>
                <a:cubicBezTo>
                  <a:pt x="29342" y="4026887"/>
                  <a:pt x="32646" y="3930503"/>
                  <a:pt x="23333" y="3834935"/>
                </a:cubicBezTo>
                <a:cubicBezTo>
                  <a:pt x="17184" y="3771925"/>
                  <a:pt x="18128" y="3708417"/>
                  <a:pt x="26140" y="3645611"/>
                </a:cubicBezTo>
                <a:cubicBezTo>
                  <a:pt x="36728" y="3561155"/>
                  <a:pt x="53186" y="3475168"/>
                  <a:pt x="33156" y="3390458"/>
                </a:cubicBezTo>
                <a:cubicBezTo>
                  <a:pt x="1262" y="3255864"/>
                  <a:pt x="7641" y="3121398"/>
                  <a:pt x="20399" y="2985784"/>
                </a:cubicBezTo>
                <a:cubicBezTo>
                  <a:pt x="29967" y="2884871"/>
                  <a:pt x="40556" y="2782810"/>
                  <a:pt x="21419" y="2680748"/>
                </a:cubicBezTo>
                <a:cubicBezTo>
                  <a:pt x="13191" y="2633392"/>
                  <a:pt x="13191" y="2584964"/>
                  <a:pt x="21419" y="2537607"/>
                </a:cubicBezTo>
                <a:cubicBezTo>
                  <a:pt x="31370" y="2473819"/>
                  <a:pt x="40811" y="2410668"/>
                  <a:pt x="28053" y="2346242"/>
                </a:cubicBezTo>
                <a:cubicBezTo>
                  <a:pt x="22440" y="2318175"/>
                  <a:pt x="18230" y="2289853"/>
                  <a:pt x="15295" y="2261531"/>
                </a:cubicBezTo>
                <a:cubicBezTo>
                  <a:pt x="9452" y="2189221"/>
                  <a:pt x="11544" y="2116502"/>
                  <a:pt x="21546" y="2044651"/>
                </a:cubicBezTo>
                <a:cubicBezTo>
                  <a:pt x="31115" y="1961216"/>
                  <a:pt x="15551" y="1877270"/>
                  <a:pt x="28308" y="1794090"/>
                </a:cubicBezTo>
                <a:cubicBezTo>
                  <a:pt x="37367" y="1727100"/>
                  <a:pt x="37711" y="1659216"/>
                  <a:pt x="29329" y="1592136"/>
                </a:cubicBezTo>
                <a:cubicBezTo>
                  <a:pt x="14250" y="1465325"/>
                  <a:pt x="15193" y="1337123"/>
                  <a:pt x="32135" y="1210554"/>
                </a:cubicBezTo>
                <a:cubicBezTo>
                  <a:pt x="42597" y="1136687"/>
                  <a:pt x="48593" y="1060652"/>
                  <a:pt x="29839" y="988188"/>
                </a:cubicBezTo>
                <a:cubicBezTo>
                  <a:pt x="-14303" y="817873"/>
                  <a:pt x="11468" y="647303"/>
                  <a:pt x="29839" y="477881"/>
                </a:cubicBezTo>
                <a:cubicBezTo>
                  <a:pt x="41002" y="386894"/>
                  <a:pt x="41258" y="294898"/>
                  <a:pt x="30605" y="203847"/>
                </a:cubicBezTo>
                <a:lnTo>
                  <a:pt x="17136" y="42362"/>
                </a:lnTo>
                <a:lnTo>
                  <a:pt x="155390" y="51827"/>
                </a:lnTo>
                <a:cubicBezTo>
                  <a:pt x="380715" y="63616"/>
                  <a:pt x="606095" y="63411"/>
                  <a:pt x="831032" y="41432"/>
                </a:cubicBezTo>
                <a:cubicBezTo>
                  <a:pt x="1107234" y="18075"/>
                  <a:pt x="1384519" y="14708"/>
                  <a:pt x="1661115" y="31372"/>
                </a:cubicBezTo>
                <a:cubicBezTo>
                  <a:pt x="1911045" y="42962"/>
                  <a:pt x="2160581" y="71395"/>
                  <a:pt x="2411103" y="47120"/>
                </a:cubicBezTo>
                <a:cubicBezTo>
                  <a:pt x="2497298" y="38807"/>
                  <a:pt x="2581920" y="18689"/>
                  <a:pt x="2668707" y="14096"/>
                </a:cubicBezTo>
                <a:cubicBezTo>
                  <a:pt x="3075287" y="-7775"/>
                  <a:pt x="3480488" y="25030"/>
                  <a:pt x="3885690" y="51930"/>
                </a:cubicBezTo>
                <a:cubicBezTo>
                  <a:pt x="4033287" y="61770"/>
                  <a:pt x="4180883" y="73799"/>
                  <a:pt x="4328480" y="46900"/>
                </a:cubicBezTo>
                <a:cubicBezTo>
                  <a:pt x="4453032" y="25577"/>
                  <a:pt x="4579453" y="21181"/>
                  <a:pt x="4704949" y="33778"/>
                </a:cubicBezTo>
                <a:cubicBezTo>
                  <a:pt x="4816098" y="46376"/>
                  <a:pt x="4927939" y="49371"/>
                  <a:pt x="5039501" y="42745"/>
                </a:cubicBezTo>
                <a:cubicBezTo>
                  <a:pt x="5342568" y="15407"/>
                  <a:pt x="5645828" y="318"/>
                  <a:pt x="5949681" y="536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6000" cy="9144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555489" y="-3554917"/>
            <a:ext cx="9144000" cy="16254977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081" y="0"/>
            <a:ext cx="12094461" cy="914342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865988" y="-2247787"/>
            <a:ext cx="6526085" cy="162580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4622"/>
          <a:stretch>
            <a:fillRect/>
          </a:stretch>
        </p:blipFill>
        <p:spPr>
          <a:xfrm>
            <a:off x="676126" y="609600"/>
            <a:ext cx="14903747" cy="7924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47946-634B-DB47-B9E9-E3332D9F0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C1381F-9012-AEF6-A69C-B4A80C91033D}"/>
              </a:ext>
            </a:extLst>
          </p:cNvPr>
          <p:cNvSpPr txBox="1"/>
          <p:nvPr/>
        </p:nvSpPr>
        <p:spPr>
          <a:xfrm>
            <a:off x="2884129" y="2099678"/>
            <a:ext cx="10474632" cy="1440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buSzPts val="1200"/>
            </a:pPr>
            <a:r>
              <a:rPr lang="en-US" sz="3200" b="1" kern="1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16:2</a:t>
            </a:r>
          </a:p>
          <a:p>
            <a:pPr algn="ctr"/>
            <a:r>
              <a:rPr lang="en-US" sz="2667" kern="100" dirty="0">
                <a:latin typeface="Verdana" panose="020B0604030504040204" pitchFamily="34" charset="0"/>
                <a:cs typeface="Times New Roman" panose="02020603050405020304" pitchFamily="18" charset="0"/>
              </a:rPr>
              <a:t>A time is coming when anyone who kills you will think they are offering a service to God.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8739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53460-E73B-69B0-7F5F-CFD6F90D3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07F5F0-1B56-3018-F9C2-45336F31B9D4}"/>
              </a:ext>
            </a:extLst>
          </p:cNvPr>
          <p:cNvSpPr txBox="1"/>
          <p:nvPr/>
        </p:nvSpPr>
        <p:spPr>
          <a:xfrm>
            <a:off x="2884129" y="2099678"/>
            <a:ext cx="10474632" cy="1440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buSzPts val="1200"/>
            </a:pPr>
            <a:r>
              <a:rPr lang="en-US" sz="3200" b="1" kern="1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Matthew 6:33</a:t>
            </a:r>
          </a:p>
          <a:p>
            <a:pPr algn="ctr"/>
            <a:r>
              <a:rPr lang="en-US" sz="2667" kern="100" dirty="0">
                <a:latin typeface="Verdana" panose="020B0604030504040204" pitchFamily="34" charset="0"/>
                <a:cs typeface="Times New Roman" panose="02020603050405020304" pitchFamily="18" charset="0"/>
              </a:rPr>
              <a:t>But seek first His kingdom and His righteousness, and all these things will be given to you as well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5372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835" r="-1" b="3332"/>
          <a:stretch>
            <a:fillRect/>
          </a:stretch>
        </p:blipFill>
        <p:spPr>
          <a:xfrm>
            <a:off x="-8784" y="10"/>
            <a:ext cx="16264784" cy="91439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86" r="1" b="4341"/>
          <a:stretch>
            <a:fillRect/>
          </a:stretch>
        </p:blipFill>
        <p:spPr>
          <a:xfrm>
            <a:off x="262466" y="420478"/>
            <a:ext cx="15731067" cy="830304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5466"/>
          <a:stretch>
            <a:fillRect/>
          </a:stretch>
        </p:blipFill>
        <p:spPr>
          <a:xfrm>
            <a:off x="609600" y="609600"/>
            <a:ext cx="15036798" cy="79247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1936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07"/>
          <a:stretch>
            <a:fillRect/>
          </a:stretch>
        </p:blipFill>
        <p:spPr>
          <a:xfrm>
            <a:off x="770182" y="565773"/>
            <a:ext cx="14715635" cy="7825971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2412</TotalTime>
  <Words>336</Words>
  <Application>Microsoft Office PowerPoint</Application>
  <PresentationFormat>Custom</PresentationFormat>
  <Paragraphs>16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Meiryo</vt:lpstr>
      <vt:lpstr>Aptos</vt:lpstr>
      <vt:lpstr>Arial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Arise International Church</dc:creator>
  <cp:lastModifiedBy>Arise International Church</cp:lastModifiedBy>
  <cp:revision>49</cp:revision>
  <dcterms:created xsi:type="dcterms:W3CDTF">2006-08-16T00:00:00Z</dcterms:created>
  <dcterms:modified xsi:type="dcterms:W3CDTF">2026-02-22T16:43:22Z</dcterms:modified>
</cp:coreProperties>
</file>